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3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51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29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848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10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6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95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12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65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6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66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C733A-A1B9-4AFF-9012-6C1C2FC47FDB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280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Data management planning exercise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778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DMP 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Read through the </a:t>
            </a:r>
            <a:r>
              <a:rPr lang="en-GB" dirty="0" smtClean="0"/>
              <a:t>sample data </a:t>
            </a:r>
            <a:r>
              <a:rPr lang="en-GB" dirty="0" smtClean="0"/>
              <a:t>management </a:t>
            </a:r>
            <a:r>
              <a:rPr lang="en-GB" dirty="0" smtClean="0"/>
              <a:t>plan for AHRC funding (10 </a:t>
            </a:r>
            <a:r>
              <a:rPr lang="en-GB" dirty="0" smtClean="0"/>
              <a:t>minutes)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Discuss in your groups what aspects </a:t>
            </a:r>
            <a:r>
              <a:rPr lang="en-GB" dirty="0" smtClean="0"/>
              <a:t>of the plan could be improved (15 </a:t>
            </a:r>
            <a:r>
              <a:rPr lang="en-GB" dirty="0" smtClean="0"/>
              <a:t>minutes)</a:t>
            </a:r>
          </a:p>
          <a:p>
            <a:endParaRPr lang="en-GB" dirty="0" smtClean="0"/>
          </a:p>
          <a:p>
            <a:r>
              <a:rPr lang="en-GB" dirty="0" smtClean="0"/>
              <a:t>Feedback </a:t>
            </a:r>
            <a:r>
              <a:rPr lang="en-GB" dirty="0" smtClean="0"/>
              <a:t>(5 minutes)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9911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41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Data management planning exercise</vt:lpstr>
      <vt:lpstr>DMP exercise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management planning exercise</dc:title>
  <dc:creator>jd162a</dc:creator>
  <cp:lastModifiedBy>Peer Reviewer 1</cp:lastModifiedBy>
  <cp:revision>4</cp:revision>
  <dcterms:created xsi:type="dcterms:W3CDTF">2014-06-23T10:02:04Z</dcterms:created>
  <dcterms:modified xsi:type="dcterms:W3CDTF">2015-07-01T13:52:23Z</dcterms:modified>
</cp:coreProperties>
</file>